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4" r:id="rId7"/>
    <p:sldId id="261" r:id="rId8"/>
    <p:sldId id="259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01"/>
  </p:normalViewPr>
  <p:slideViewPr>
    <p:cSldViewPr snapToGrid="0" snapToObjects="1">
      <p:cViewPr>
        <p:scale>
          <a:sx n="82" d="100"/>
          <a:sy n="82" d="100"/>
        </p:scale>
        <p:origin x="16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4/13/21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7E1E-7CFF-AC4F-B4CC-D8BBA7FC3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Roundtable Presentation: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F36F-1116-D240-8FE9-C97199EFAE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</a:t>
            </a:r>
            <a:r>
              <a:rPr lang="en-US" dirty="0" err="1"/>
              <a:t>Shek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41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50D-D8B2-C744-8326-C199C753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3]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302C8-9A08-D34F-9B4B-CEA025D9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51" y="2056243"/>
            <a:ext cx="6201188" cy="46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7CF2-DECD-9D4F-B4A0-562639A1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59C53-D186-4C4E-9561-295172965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StopAsianHate</a:t>
            </a:r>
            <a:r>
              <a:rPr lang="en-US" dirty="0"/>
              <a:t> – a short comic</a:t>
            </a:r>
          </a:p>
          <a:p>
            <a:r>
              <a:rPr lang="en-US" dirty="0"/>
              <a:t>[TRIGGER WARNING – VIOLENCE + IMAGES]</a:t>
            </a:r>
          </a:p>
        </p:txBody>
      </p:sp>
    </p:spTree>
    <p:extLst>
      <p:ext uri="{BB962C8B-B14F-4D97-AF65-F5344CB8AC3E}">
        <p14:creationId xmlns:p14="http://schemas.microsoft.com/office/powerpoint/2010/main" val="42073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B921-C399-4542-9A6F-4767C1D1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1]: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67377-74CC-5B4B-AE9F-7E347A99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2" y="2427514"/>
            <a:ext cx="2744190" cy="274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DEF98-D749-BA47-BEB9-1972A5BB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16" y="2427514"/>
            <a:ext cx="2953083" cy="2759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CBD84-ED73-604E-ABF6-2B89CA1F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206" y="2427514"/>
            <a:ext cx="4109657" cy="2744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E4D25-4DC2-DC41-BB7A-19E0986F21EE}"/>
              </a:ext>
            </a:extLst>
          </p:cNvPr>
          <p:cNvSpPr txBox="1"/>
          <p:nvPr/>
        </p:nvSpPr>
        <p:spPr>
          <a:xfrm>
            <a:off x="6217356" y="5295198"/>
            <a:ext cx="5891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Heavily influenced by the recent protests</a:t>
            </a:r>
          </a:p>
          <a:p>
            <a:pPr algn="ctr"/>
            <a:r>
              <a:rPr lang="en-US" dirty="0"/>
              <a:t>and my own personal feelings about recent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221C5-59D8-FF42-90CD-5E73F0E1F14E}"/>
              </a:ext>
            </a:extLst>
          </p:cNvPr>
          <p:cNvSpPr txBox="1"/>
          <p:nvPr/>
        </p:nvSpPr>
        <p:spPr>
          <a:xfrm>
            <a:off x="845139" y="5295198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Cartoon panels by Lisa Wool-Rim </a:t>
            </a:r>
            <a:r>
              <a:rPr lang="en-US" dirty="0" err="1"/>
              <a:t>Sjöblom</a:t>
            </a:r>
            <a:endParaRPr lang="en-US" dirty="0"/>
          </a:p>
          <a:p>
            <a:pPr algn="ctr"/>
            <a:r>
              <a:rPr lang="en-US" dirty="0"/>
              <a:t>(Possible art style reference)</a:t>
            </a:r>
          </a:p>
        </p:txBody>
      </p:sp>
    </p:spTree>
    <p:extLst>
      <p:ext uri="{BB962C8B-B14F-4D97-AF65-F5344CB8AC3E}">
        <p14:creationId xmlns:p14="http://schemas.microsoft.com/office/powerpoint/2010/main" val="149904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4085-5E0F-3643-8723-6E27C54E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1]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2AB49-DB9B-2C42-BAF7-F23A6E16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863" y="2237609"/>
            <a:ext cx="6100272" cy="46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E687-D27F-354D-B52B-DA67233B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9183-B528-194D-BD88-8A567CE86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Narrative: Horror</a:t>
            </a:r>
          </a:p>
        </p:txBody>
      </p:sp>
    </p:spTree>
    <p:extLst>
      <p:ext uri="{BB962C8B-B14F-4D97-AF65-F5344CB8AC3E}">
        <p14:creationId xmlns:p14="http://schemas.microsoft.com/office/powerpoint/2010/main" val="269344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FEB-78E4-644B-969C-8C282383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2]: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705A5-4696-B546-9D8D-6AF8120B5BDD}"/>
              </a:ext>
            </a:extLst>
          </p:cNvPr>
          <p:cNvSpPr txBox="1"/>
          <p:nvPr/>
        </p:nvSpPr>
        <p:spPr>
          <a:xfrm>
            <a:off x="267437" y="5396457"/>
            <a:ext cx="58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Goosebumps Choose-Your-Own-Adventure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E243A-CEEA-2C4D-B745-ECD601AF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996" y="2459218"/>
            <a:ext cx="4822023" cy="2712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A9F03-711B-B544-9D2E-323F5A1012B5}"/>
              </a:ext>
            </a:extLst>
          </p:cNvPr>
          <p:cNvSpPr txBox="1"/>
          <p:nvPr/>
        </p:nvSpPr>
        <p:spPr>
          <a:xfrm>
            <a:off x="7623164" y="539645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Art style reference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DD746-8C55-5041-BD7D-A0BD0F9F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7" y="2459218"/>
            <a:ext cx="5812260" cy="271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8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CBCC-0F6F-0E4E-A9E7-1B824D16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E6601-7245-9E4D-B697-593B73B3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13" y="2169064"/>
            <a:ext cx="6190771" cy="4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D956-8FEF-2641-AD46-CDBA3C68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C9F2-DF43-8349-A304-9A8A30E6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Animated Music Video – Love Story</a:t>
            </a:r>
          </a:p>
        </p:txBody>
      </p:sp>
    </p:spTree>
    <p:extLst>
      <p:ext uri="{BB962C8B-B14F-4D97-AF65-F5344CB8AC3E}">
        <p14:creationId xmlns:p14="http://schemas.microsoft.com/office/powerpoint/2010/main" val="382829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9C8F-2ABC-8846-AF26-019B1793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3]: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C184-AF37-2E4C-A782-6A408ED6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07" y="2371568"/>
            <a:ext cx="3189783" cy="3189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CE3CF-7CEA-E04D-B1C9-8C40E54C3BF9}"/>
              </a:ext>
            </a:extLst>
          </p:cNvPr>
          <p:cNvSpPr txBox="1"/>
          <p:nvPr/>
        </p:nvSpPr>
        <p:spPr>
          <a:xfrm>
            <a:off x="4048001" y="578620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Taylor Swift’s Love Story (see video)</a:t>
            </a:r>
          </a:p>
        </p:txBody>
      </p:sp>
    </p:spTree>
    <p:extLst>
      <p:ext uri="{BB962C8B-B14F-4D97-AF65-F5344CB8AC3E}">
        <p14:creationId xmlns:p14="http://schemas.microsoft.com/office/powerpoint/2010/main" val="365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647</TotalTime>
  <Words>111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Quotable</vt:lpstr>
      <vt:lpstr>Roundtable Presentation: Final Project</vt:lpstr>
      <vt:lpstr>Idea 1:</vt:lpstr>
      <vt:lpstr>References [Idea 1]:</vt:lpstr>
      <vt:lpstr>Storyboard [Idea 1]</vt:lpstr>
      <vt:lpstr>Idea 2:</vt:lpstr>
      <vt:lpstr>References [Idea 2]:</vt:lpstr>
      <vt:lpstr>Storyboard [Idea 2]</vt:lpstr>
      <vt:lpstr>Idea 3:</vt:lpstr>
      <vt:lpstr>References [Idea 3]:</vt:lpstr>
      <vt:lpstr>Storyboard [Idea 3]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Widdy a</dc:creator>
  <cp:lastModifiedBy>Widdy a</cp:lastModifiedBy>
  <cp:revision>11</cp:revision>
  <dcterms:created xsi:type="dcterms:W3CDTF">2021-04-12T22:29:31Z</dcterms:created>
  <dcterms:modified xsi:type="dcterms:W3CDTF">2021-04-13T17:55:56Z</dcterms:modified>
</cp:coreProperties>
</file>